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0" r:id="rId3"/>
    <p:sldId id="1017" r:id="rId4"/>
    <p:sldId id="1029" r:id="rId5"/>
    <p:sldId id="1016" r:id="rId6"/>
    <p:sldId id="1030" r:id="rId7"/>
    <p:sldId id="1019" r:id="rId8"/>
    <p:sldId id="1021" r:id="rId9"/>
    <p:sldId id="1022" r:id="rId10"/>
    <p:sldId id="1023" r:id="rId11"/>
    <p:sldId id="1012" r:id="rId12"/>
    <p:sldId id="1013" r:id="rId13"/>
    <p:sldId id="1026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day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3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Wrap-up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 &amp; Assessment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Mother’s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morning,my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is still in the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 breakfast for her and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say,“Happy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Mother’s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Day,Mum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She is very happy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nine,we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many beautiful flowers and tall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home at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eleven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and I cook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lunch,we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 TV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the big dinner in the restaurant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餐馆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is very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yummy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happy day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899243"/>
            <a:ext cx="3024336" cy="3689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4223"/>
          <a:stretch/>
        </p:blipFill>
        <p:spPr>
          <a:xfrm>
            <a:off x="1054646" y="4197804"/>
            <a:ext cx="10637974" cy="145612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70735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75279" y="581507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5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4231963" y="582006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1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6548740" y="582006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2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8601112" y="581507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4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10806136" y="582006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3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5621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708852"/>
            <a:ext cx="11485848" cy="38885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Weekdays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工作日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the hospital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7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home at 18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bed at 23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根据信息表的提示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介绍自己。选择正确的答案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填入题前的括号内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277" y="1513495"/>
            <a:ext cx="220662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39A.tif" descr="id:214749440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8212" y="4725144"/>
            <a:ext cx="1933578" cy="15153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39.tif" descr="id:2147494416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7826" y="5373216"/>
            <a:ext cx="1507300" cy="11553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40.tif" descr="id:2147494423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79182" y="5370024"/>
            <a:ext cx="935851" cy="11553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564188" algn="l"/>
                <a:tab pos="78898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564188" algn="l"/>
                <a:tab pos="78898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564188" algn="l"/>
                <a:tab pos="7889875" algn="l"/>
                <a:tab pos="8550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564188" algn="l"/>
                <a:tab pos="7889875" algn="l"/>
                <a:tab pos="8550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564188" algn="l"/>
                <a:tab pos="7889875" algn="l"/>
                <a:tab pos="8550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works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564188" algn="l"/>
                <a:tab pos="78898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hospital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farm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9595" y="8895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to the hospital at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home at 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每天在医院和家中往返，可推测她是医生。故选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9176" y="34389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to the hospital at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在医院工作。故选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1135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bed early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bed late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813" y="13056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820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to bed at 23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点半才睡觉，睡得很晚。故选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16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1176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在钟面上画出时间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完成思维导图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802951"/>
            <a:ext cx="8573077" cy="490682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1437649"/>
            <a:ext cx="2736304" cy="3826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39943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28015"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Pedro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in Spain now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8 o’clock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come home at 11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lunch at home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back to school after lunch at 2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p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sport at 4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dinner at 7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p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bed at 10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late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FS01A.tif" descr="id:214749433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0670" y="1931034"/>
            <a:ext cx="9608369" cy="20080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93889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从上到下依次为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二、选出每组单词中不同类的一项。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eleven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206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根据词性可知，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选项都是数词，而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是介词，词性不同，故选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560" y="34429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根据词义可知，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选项都属于一日三餐的类别，而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并非三餐相关词汇，类别不同，故选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73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560" y="13936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19097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根据词性可知，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选项都是动词，而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是名词，词性不同，故选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7525" y="32998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8540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根据词性可知，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选项都是形容词，而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选项是动词，词性不同，故选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76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三、连词成句。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is,eleven,o’clock,it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0124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eleven o’clock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可作主语，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为系动词，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“eleven o’clock”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表示时间，组成句子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eleven o’clock.”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，意思是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现在是十一点钟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face,wash,first,Mike,your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87171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your face first, Mike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6316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本句是一个祈使句，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是动词原形开头，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face”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是状语，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“Mike”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是称呼，组成句子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“Wash your face first, Mike.”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迈克，先洗脸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65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time,is,what,it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time,is,for,bed,it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6574" y="1340959"/>
            <a:ext cx="114401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is 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6278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time”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用于提问时间，引导特殊疑问句，组成句子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time is 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现在几点了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06574" y="3915317"/>
            <a:ext cx="114401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time for bed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5740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是系动词，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 for bed”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是固定搭配，意思是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该睡觉了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，组成句子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time for bed.”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13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536" y="2158983"/>
            <a:ext cx="9172891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正在班级做自我介绍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请帮助他选择合适的单词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补全自我介绍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有一项为多余项。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eleven years 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tall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six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cute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see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basketball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篮球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be my friend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926138"/>
            <a:ext cx="311340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1095184" y="33931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82185" y="33841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19298" y="33841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5743" y="40322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049240" y="404121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963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空格处需要一个名词，结合语境，每天有的应该是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我喜欢</a:t>
            </a:r>
            <a:r>
              <a:rPr lang="en-US" altLang="zh-CN" b="1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，结合选项，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美术课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）符合语境，故选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前文提到喜欢美术，这里应该是画画，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画画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“They’re cute and fat.”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以及提到在动物园能看到可知，说的应是动物，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熊猫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）符合描述，故选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前文提到喜欢熊猫，此处说在动物园能看到，可知需要代词指代熊猫，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33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858</Words>
  <Application>Microsoft Office PowerPoint</Application>
  <PresentationFormat>自定义</PresentationFormat>
  <Paragraphs>86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2025-06-23T10:29:11Z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